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64" d="100"/>
          <a:sy n="64" d="100"/>
        </p:scale>
        <p:origin x="40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918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008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97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63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9806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190973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47223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33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781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74779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21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637FE82-B717-4E35-BB61-B28666270B15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1B369A9-3144-44DB-B16C-A0D3488373D0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9502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play.google.com/store/apps/details?id=air.au.com.metro.DumbWaysToDie2" TargetMode="External"/><Relationship Id="rId3" Type="http://schemas.openxmlformats.org/officeDocument/2006/relationships/hyperlink" Target="https://play.google.com/store/apps/details?id=com.glu.gordondashx" TargetMode="External"/><Relationship Id="rId7" Type="http://schemas.openxmlformats.org/officeDocument/2006/relationships/hyperlink" Target="https://play.google.com/store/apps/details?id=com.king.farmheroessaga" TargetMode="External"/><Relationship Id="rId2" Type="http://schemas.openxmlformats.org/officeDocument/2006/relationships/hyperlink" Target="https://play.google.com/store/apps/details?id=jp.co.ofcr.cm0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lay.google.com/store/apps/details?id=com.king.candycrushsaga" TargetMode="External"/><Relationship Id="rId11" Type="http://schemas.openxmlformats.org/officeDocument/2006/relationships/hyperlink" Target="https://play.google.com/store/search?q=cooking&amp;c=apps&amp;hl=en_GB" TargetMode="External"/><Relationship Id="rId5" Type="http://schemas.openxmlformats.org/officeDocument/2006/relationships/hyperlink" Target="https://play.google.com/store/apps/details?id=com.bigbang.cookingrush" TargetMode="External"/><Relationship Id="rId10" Type="http://schemas.openxmlformats.org/officeDocument/2006/relationships/hyperlink" Target="https://play.google.com/store/apps/details?id=com.rovio.baba" TargetMode="External"/><Relationship Id="rId4" Type="http://schemas.openxmlformats.org/officeDocument/2006/relationships/hyperlink" Target="https://play.google.com/store/apps/details?id=com.playfirst.cookingdashx" TargetMode="External"/><Relationship Id="rId9" Type="http://schemas.openxmlformats.org/officeDocument/2006/relationships/hyperlink" Target="https://play.google.com/store/apps/details?id=com.episodeinteractive.android.catalog&amp;hl=en_G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58FC6-645C-4F45-A89C-14A3E6D951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Mood boards of art styles for game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4CC868-298B-4E57-BD58-B9924D72D0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Lenneth Dayaon</a:t>
            </a:r>
          </a:p>
        </p:txBody>
      </p:sp>
    </p:spTree>
    <p:extLst>
      <p:ext uri="{BB962C8B-B14F-4D97-AF65-F5344CB8AC3E}">
        <p14:creationId xmlns:p14="http://schemas.microsoft.com/office/powerpoint/2010/main" val="245147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FD4918-6B69-46A0-8CE3-B958E50D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041" y="58471"/>
            <a:ext cx="4151243" cy="27674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6EBB3C-1094-4773-8E2A-1E5D6980E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5" y="8766"/>
            <a:ext cx="4399722" cy="24748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28DE8F-3DC2-419B-A129-665310ACB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08782"/>
            <a:ext cx="5065274" cy="2849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23C686-CA13-4573-A565-CC34C9D64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2278" y="3560956"/>
            <a:ext cx="4399722" cy="3297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80AE17-44B1-4600-8A82-3E871B92E8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45757" y="-182217"/>
            <a:ext cx="2246243" cy="37437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ACEF32-5967-44F8-A022-D01D454DD8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2899" y="70303"/>
            <a:ext cx="2057400" cy="342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BF7F95F-77DC-440F-90BA-13D1E54C8A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35385" y="4584421"/>
            <a:ext cx="3031437" cy="22735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99E304-2F6F-47B8-951F-608AEA14A0E4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4075041" y="2429428"/>
            <a:ext cx="3962400" cy="2227580"/>
          </a:xfrm>
          <a:prstGeom prst="rect">
            <a:avLst/>
          </a:prstGeom>
        </p:spPr>
      </p:pic>
      <p:pic>
        <p:nvPicPr>
          <p:cNvPr id="18" name="Picture 17" descr="Image result for episode app">
            <a:extLst>
              <a:ext uri="{FF2B5EF4-FFF2-40B4-BE49-F238E27FC236}">
                <a16:creationId xmlns:a16="http://schemas.microsoft.com/office/drawing/2014/main" id="{38C4AF52-9740-4256-A5A4-C1A48A07C7A0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5518" y="1762055"/>
            <a:ext cx="1457201" cy="2428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9308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009D4-6481-4988-ABD9-E06A299C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Cooking themed Games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97A2F3-95FD-44FA-8F5F-151C29B16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08082"/>
            <a:ext cx="10078057" cy="570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4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D77C6-3950-469D-B328-C850EBB98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design prototype Ideas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CA7DC1-53F3-4FC2-B27E-BC8DCF3F24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37"/>
          <a:stretch/>
        </p:blipFill>
        <p:spPr>
          <a:xfrm>
            <a:off x="1251678" y="1503647"/>
            <a:ext cx="4766996" cy="4227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DDE7CE-01C8-4B95-A720-712DEB32B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838" y="1603040"/>
            <a:ext cx="5177813" cy="388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59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80C61-98B8-4B6D-BB72-4F200F40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01413-47EB-4B90-A63A-347244CAC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171185"/>
            <a:ext cx="10178322" cy="4708408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 </a:t>
            </a:r>
            <a:r>
              <a:rPr lang="en-GB" dirty="0" err="1"/>
              <a:t>OfficeCreateCorp</a:t>
            </a:r>
            <a:r>
              <a:rPr lang="en-GB" dirty="0"/>
              <a:t>( 2</a:t>
            </a:r>
            <a:r>
              <a:rPr lang="en-GB" baseline="30000" dirty="0"/>
              <a:t>nd</a:t>
            </a:r>
            <a:r>
              <a:rPr lang="en-GB" dirty="0"/>
              <a:t> February 2018) </a:t>
            </a:r>
            <a:r>
              <a:rPr lang="en-GB" i="1" dirty="0"/>
              <a:t>Cooking MAMA Let’s Cook!. </a:t>
            </a:r>
            <a:r>
              <a:rPr lang="en-GB" dirty="0"/>
              <a:t>Available at: </a:t>
            </a:r>
            <a:r>
              <a:rPr lang="en-GB" dirty="0">
                <a:hlinkClick r:id="rId2"/>
              </a:rPr>
              <a:t>https://play.google.com/store/apps/details?id=jp.co.ofcr.cm00</a:t>
            </a:r>
            <a:r>
              <a:rPr lang="en-GB" dirty="0"/>
              <a:t> (Accessed: 04/02/2018) 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Glu</a:t>
            </a:r>
            <a:r>
              <a:rPr lang="en-GB" dirty="0"/>
              <a:t>(16</a:t>
            </a:r>
            <a:r>
              <a:rPr lang="en-GB" baseline="30000" dirty="0"/>
              <a:t>th</a:t>
            </a:r>
            <a:r>
              <a:rPr lang="en-GB" dirty="0"/>
              <a:t> November, 2017) </a:t>
            </a:r>
            <a:r>
              <a:rPr lang="en-GB" i="1" dirty="0"/>
              <a:t>Restaurant Dash: Gordon Ramsey. </a:t>
            </a:r>
            <a:r>
              <a:rPr lang="en-GB" dirty="0"/>
              <a:t>Available at: </a:t>
            </a:r>
            <a:r>
              <a:rPr lang="en-GB" dirty="0">
                <a:hlinkClick r:id="rId3"/>
              </a:rPr>
              <a:t>https://play.google.com/store/apps/details?id=com.glu.gordondashx</a:t>
            </a:r>
            <a:r>
              <a:rPr lang="en-GB" dirty="0"/>
              <a:t>  (Accessed: 04/02/2018) 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Glu</a:t>
            </a:r>
            <a:r>
              <a:rPr lang="en-GB" dirty="0"/>
              <a:t>(9</a:t>
            </a:r>
            <a:r>
              <a:rPr lang="en-GB" baseline="30000" dirty="0"/>
              <a:t>th</a:t>
            </a:r>
            <a:r>
              <a:rPr lang="en-GB" dirty="0"/>
              <a:t> January, 2018) </a:t>
            </a:r>
            <a:r>
              <a:rPr lang="en-GB" i="1" dirty="0"/>
              <a:t>Cooking Dash. </a:t>
            </a:r>
            <a:r>
              <a:rPr lang="en-GB" dirty="0"/>
              <a:t>Available at: </a:t>
            </a:r>
            <a:r>
              <a:rPr lang="en-GB" dirty="0">
                <a:hlinkClick r:id="rId4"/>
              </a:rPr>
              <a:t>https://play.google.com/store/apps/details?id=com.playfirst.cookingdashx</a:t>
            </a:r>
            <a:r>
              <a:rPr lang="en-GB" dirty="0"/>
              <a:t>(Accessed: 04/02/2018) 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TirionFordring</a:t>
            </a:r>
            <a:r>
              <a:rPr lang="en-GB" dirty="0"/>
              <a:t>(26</a:t>
            </a:r>
            <a:r>
              <a:rPr lang="en-GB" baseline="30000" dirty="0"/>
              <a:t>th</a:t>
            </a:r>
            <a:r>
              <a:rPr lang="en-GB" dirty="0"/>
              <a:t> January, 2018) </a:t>
            </a:r>
            <a:r>
              <a:rPr lang="en-GB" i="1" dirty="0"/>
              <a:t>Cooking Rush – Che’s Fever Games. </a:t>
            </a:r>
            <a:r>
              <a:rPr lang="en-GB" dirty="0"/>
              <a:t>Available at: </a:t>
            </a:r>
            <a:r>
              <a:rPr lang="en-GB" dirty="0">
                <a:hlinkClick r:id="rId5"/>
              </a:rPr>
              <a:t>https://play.google.com/store/apps/details?id=com.bigbang.cookingrush</a:t>
            </a:r>
            <a:r>
              <a:rPr lang="en-GB" dirty="0"/>
              <a:t>(Accessed: 04/02/2018) </a:t>
            </a:r>
            <a:br>
              <a:rPr lang="en-GB" dirty="0"/>
            </a:br>
            <a:endParaRPr lang="en-GB" dirty="0"/>
          </a:p>
          <a:p>
            <a:r>
              <a:rPr lang="en-GB" dirty="0"/>
              <a:t>King (17</a:t>
            </a:r>
            <a:r>
              <a:rPr lang="en-GB" baseline="30000" dirty="0"/>
              <a:t>th</a:t>
            </a:r>
            <a:r>
              <a:rPr lang="en-GB" dirty="0"/>
              <a:t> January, 2018) </a:t>
            </a:r>
            <a:r>
              <a:rPr lang="en-GB" i="1" dirty="0"/>
              <a:t>Candy Crush Saga. </a:t>
            </a:r>
            <a:r>
              <a:rPr lang="en-GB" dirty="0"/>
              <a:t>Available </a:t>
            </a:r>
            <a:r>
              <a:rPr lang="en-GB" dirty="0" err="1"/>
              <a:t>at:</a:t>
            </a:r>
            <a:r>
              <a:rPr lang="en-GB" dirty="0" err="1">
                <a:hlinkClick r:id="rId6"/>
              </a:rPr>
              <a:t>https</a:t>
            </a:r>
            <a:r>
              <a:rPr lang="en-GB" dirty="0">
                <a:hlinkClick r:id="rId6"/>
              </a:rPr>
              <a:t>://play.google.com/store/apps/details?id=</a:t>
            </a:r>
            <a:r>
              <a:rPr lang="en-GB" dirty="0" err="1">
                <a:hlinkClick r:id="rId6"/>
              </a:rPr>
              <a:t>com.king.candycrushsaga</a:t>
            </a:r>
            <a:r>
              <a:rPr lang="en-GB" dirty="0"/>
              <a:t> (Accessed: 04/02/2018) </a:t>
            </a:r>
            <a:br>
              <a:rPr lang="en-GB" dirty="0"/>
            </a:br>
            <a:endParaRPr lang="en-GB" dirty="0"/>
          </a:p>
          <a:p>
            <a:r>
              <a:rPr lang="en-GB" dirty="0"/>
              <a:t> King(30</a:t>
            </a:r>
            <a:r>
              <a:rPr lang="en-GB" baseline="30000" dirty="0"/>
              <a:t>th</a:t>
            </a:r>
            <a:r>
              <a:rPr lang="en-GB" dirty="0"/>
              <a:t> January, 2018)  </a:t>
            </a:r>
            <a:r>
              <a:rPr lang="en-GB" i="1" dirty="0"/>
              <a:t>Farm Heroes Saga. </a:t>
            </a:r>
            <a:r>
              <a:rPr lang="en-GB" dirty="0"/>
              <a:t>Available at: </a:t>
            </a:r>
            <a:r>
              <a:rPr lang="en-GB" dirty="0">
                <a:hlinkClick r:id="rId7"/>
              </a:rPr>
              <a:t>https://play.google.com/store/apps/details?id=com.king.farmheroessaga</a:t>
            </a:r>
            <a:r>
              <a:rPr lang="en-GB" dirty="0"/>
              <a:t> (Accessed: 04/02/2018) 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MetroTrains</a:t>
            </a:r>
            <a:r>
              <a:rPr lang="en-GB" dirty="0"/>
              <a:t>(23</a:t>
            </a:r>
            <a:r>
              <a:rPr lang="en-GB" baseline="30000" dirty="0"/>
              <a:t>rd</a:t>
            </a:r>
            <a:r>
              <a:rPr lang="en-GB" dirty="0"/>
              <a:t> January, 2018) </a:t>
            </a:r>
            <a:r>
              <a:rPr lang="en-GB" i="1" dirty="0"/>
              <a:t>Dumb Ways to Die 2: The Games. </a:t>
            </a:r>
            <a:r>
              <a:rPr lang="en-GB" dirty="0"/>
              <a:t>Available at: </a:t>
            </a:r>
            <a:r>
              <a:rPr lang="en-GB" dirty="0">
                <a:hlinkClick r:id="rId8"/>
              </a:rPr>
              <a:t>https://play.google.com/store/apps/details?id=air.au.com.metro.DumbWaysToDie2</a:t>
            </a:r>
            <a:r>
              <a:rPr lang="en-GB" dirty="0"/>
              <a:t>Accessed: 04/02/2018) </a:t>
            </a:r>
            <a:br>
              <a:rPr lang="en-GB" dirty="0"/>
            </a:br>
            <a:endParaRPr lang="en-GB" dirty="0"/>
          </a:p>
          <a:p>
            <a:r>
              <a:rPr lang="en-GB" dirty="0" err="1"/>
              <a:t>EpisodeInteractive</a:t>
            </a:r>
            <a:r>
              <a:rPr lang="en-GB" dirty="0"/>
              <a:t>(31</a:t>
            </a:r>
            <a:r>
              <a:rPr lang="en-GB" baseline="30000" dirty="0"/>
              <a:t>st</a:t>
            </a:r>
            <a:r>
              <a:rPr lang="en-GB" dirty="0"/>
              <a:t> January 2018) </a:t>
            </a:r>
            <a:r>
              <a:rPr lang="en-GB" i="1" dirty="0"/>
              <a:t>Episode – Choose your story. </a:t>
            </a:r>
            <a:r>
              <a:rPr lang="en-GB" dirty="0"/>
              <a:t> Available at: </a:t>
            </a:r>
            <a:r>
              <a:rPr lang="en-GB" u="sng" dirty="0">
                <a:hlinkClick r:id="rId9"/>
              </a:rPr>
              <a:t>https://play.google.com/store/apps/details?id=com.episodeinteractive.android.catalog&amp;hl=en_GB</a:t>
            </a:r>
            <a:r>
              <a:rPr lang="en-GB" dirty="0"/>
              <a:t> (Accessed: 04/02/2018) </a:t>
            </a:r>
            <a:br>
              <a:rPr lang="en-GB" dirty="0"/>
            </a:br>
            <a:endParaRPr lang="en-GB" dirty="0"/>
          </a:p>
          <a:p>
            <a:r>
              <a:rPr lang="en-GB" dirty="0"/>
              <a:t>Rovio Entertainment Corporation(22</a:t>
            </a:r>
            <a:r>
              <a:rPr lang="en-GB" baseline="30000" dirty="0"/>
              <a:t>nd</a:t>
            </a:r>
            <a:r>
              <a:rPr lang="en-GB" dirty="0"/>
              <a:t> January, 2018) </a:t>
            </a:r>
            <a:r>
              <a:rPr lang="en-GB" i="1" dirty="0"/>
              <a:t>Angry Birds 2. </a:t>
            </a:r>
            <a:r>
              <a:rPr lang="en-GB" dirty="0"/>
              <a:t>Available at: </a:t>
            </a:r>
            <a:r>
              <a:rPr lang="en-GB" u="sng" dirty="0">
                <a:hlinkClick r:id="rId10"/>
              </a:rPr>
              <a:t>https://play.google.com/store/apps/details?id=com.rovio.baba</a:t>
            </a:r>
            <a:r>
              <a:rPr lang="en-GB" dirty="0"/>
              <a:t> (Accessed: 04/02/2018) </a:t>
            </a:r>
          </a:p>
          <a:p>
            <a:r>
              <a:rPr lang="en-GB" dirty="0" err="1"/>
              <a:t>GooglePlay</a:t>
            </a:r>
            <a:r>
              <a:rPr lang="en-GB" dirty="0"/>
              <a:t> (2018) </a:t>
            </a:r>
            <a:r>
              <a:rPr lang="en-GB" i="1" dirty="0"/>
              <a:t>Cooking Games. </a:t>
            </a:r>
            <a:r>
              <a:rPr lang="en-GB" dirty="0"/>
              <a:t>Available at: </a:t>
            </a:r>
            <a:r>
              <a:rPr lang="en-GB" u="sng" dirty="0">
                <a:hlinkClick r:id="rId11"/>
              </a:rPr>
              <a:t>https://play.google.com/store/search?q=cooking&amp;c=apps&amp;hl=en_GB</a:t>
            </a:r>
            <a:r>
              <a:rPr lang="en-GB" dirty="0"/>
              <a:t> (Accessed: 04/02/2018) </a:t>
            </a:r>
          </a:p>
        </p:txBody>
      </p:sp>
    </p:spTree>
    <p:extLst>
      <p:ext uri="{BB962C8B-B14F-4D97-AF65-F5344CB8AC3E}">
        <p14:creationId xmlns:p14="http://schemas.microsoft.com/office/powerpoint/2010/main" val="252567942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33</TotalTime>
  <Words>61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Badge</vt:lpstr>
      <vt:lpstr>Mood boards of art styles for game </vt:lpstr>
      <vt:lpstr>PowerPoint Presentation</vt:lpstr>
      <vt:lpstr>Cooking themed Games </vt:lpstr>
      <vt:lpstr>My design prototype Ideas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Mood boards of art</dc:title>
  <dc:creator>Lenneth Dayaon</dc:creator>
  <cp:lastModifiedBy>Lenneth Dayaon</cp:lastModifiedBy>
  <cp:revision>7</cp:revision>
  <dcterms:created xsi:type="dcterms:W3CDTF">2018-02-04T12:14:38Z</dcterms:created>
  <dcterms:modified xsi:type="dcterms:W3CDTF">2018-02-04T13:44:36Z</dcterms:modified>
</cp:coreProperties>
</file>

<file path=docProps/thumbnail.jpeg>
</file>